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89" r:id="rId6"/>
    <p:sldId id="260" r:id="rId7"/>
    <p:sldId id="261" r:id="rId8"/>
    <p:sldId id="262" r:id="rId9"/>
    <p:sldId id="263" r:id="rId10"/>
    <p:sldId id="264" r:id="rId11"/>
    <p:sldId id="290" r:id="rId12"/>
    <p:sldId id="265" r:id="rId13"/>
    <p:sldId id="266" r:id="rId14"/>
    <p:sldId id="276" r:id="rId15"/>
    <p:sldId id="267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8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B4691-3A1A-4825-80AD-7832BED43BE9}" type="datetimeFigureOut">
              <a:rPr lang="fr-FR" smtClean="0"/>
              <a:t>20/06/2017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D9E58-F7C8-4956-B266-070D95C02E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7002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F33BF-DF3E-486A-A66A-59AF4B453D68}" type="datetimeFigureOut">
              <a:rPr lang="fr-FR" smtClean="0"/>
              <a:t>20/06/2017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49A16-6F9C-46FD-A144-3845348DE4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9613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176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15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356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16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347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17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45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18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215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19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314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20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442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21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124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22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853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23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682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24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965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538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25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247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26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15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7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630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8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478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9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087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10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516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12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939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13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46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14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088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EE73CE33-BF32-49E6-BF01-A0CAF30A3F00}" type="datetime1">
              <a:rPr lang="fr-FR" smtClean="0"/>
              <a:t>20/06/2017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614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1CE87-C40D-4D5B-B6A9-F5D7F1006AF9}" type="datetime1">
              <a:rPr lang="fr-FR" smtClean="0"/>
              <a:t>20/06/2017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344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CD91-D717-4622-BF71-503DF00285B3}" type="datetime1">
              <a:rPr lang="fr-FR" smtClean="0"/>
              <a:t>20/06/2017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954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E6ED-FD1C-4315-92B9-A972B80AE76A}" type="datetime1">
              <a:rPr lang="fr-FR" smtClean="0"/>
              <a:t>20/06/2017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310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05C3F-9812-40B9-8FE4-2AB261AAA2FD}" type="datetime1">
              <a:rPr lang="fr-FR" smtClean="0"/>
              <a:t>20/06/2017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371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B36-BDBD-4E04-8000-04650D99AC40}" type="datetime1">
              <a:rPr lang="fr-FR" smtClean="0"/>
              <a:t>20/06/2017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621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9217C-E3C1-4BC5-8ECC-AF93E0B95B77}" type="datetime1">
              <a:rPr lang="fr-FR" smtClean="0"/>
              <a:t>20/06/2017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9495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C06F3-3792-4ED5-9C9E-CAC1951B06FC}" type="datetime1">
              <a:rPr lang="fr-FR" smtClean="0"/>
              <a:t>20/06/2017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188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D25E-9E52-4F43-9B23-929800ADEC0B}" type="datetime1">
              <a:rPr lang="fr-FR" smtClean="0"/>
              <a:t>20/06/2017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58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6677-37A3-46E8-8566-49FDD36E34A1}" type="datetime1">
              <a:rPr lang="fr-FR" smtClean="0"/>
              <a:t>20/06/2017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124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926B6-BCA8-40FD-B61E-F21216571810}" type="datetime1">
              <a:rPr lang="fr-FR" smtClean="0"/>
              <a:t>20/06/2017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308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5EFB-8823-492F-91B7-CE523D492235}" type="datetime1">
              <a:rPr lang="fr-FR" smtClean="0"/>
              <a:t>20/06/2017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754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4DC4-06B1-413F-965C-7E86416185DB}" type="datetime1">
              <a:rPr lang="fr-FR" smtClean="0"/>
              <a:t>20/06/2017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445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E3B4-DDC5-426F-A979-1EE1F59DDD18}" type="datetime1">
              <a:rPr lang="fr-FR" smtClean="0"/>
              <a:t>20/06/2017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148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25DEF-151F-4726-85D6-703F9A35CE25}" type="datetime1">
              <a:rPr lang="fr-FR" smtClean="0"/>
              <a:t>20/06/2017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623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2CD5-B937-4E64-A28A-45CAB0544749}" type="datetime1">
              <a:rPr lang="fr-FR" smtClean="0"/>
              <a:t>20/06/2017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846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D9024-F00C-4A2B-8523-4E0A58730D9C}" type="datetime1">
              <a:rPr lang="fr-FR" smtClean="0"/>
              <a:t>20/06/2017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73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4E3B1620-1262-4D04-8100-BF5975472BA5}" type="datetime1">
              <a:rPr lang="fr-FR" smtClean="0"/>
              <a:t>20/06/2017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3655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PROJET START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Eric b, axel c, </a:t>
            </a:r>
            <a:r>
              <a:rPr lang="fr-FR" dirty="0" err="1" smtClean="0"/>
              <a:t>emmanuel</a:t>
            </a:r>
            <a:r>
              <a:rPr lang="fr-FR" dirty="0" smtClean="0"/>
              <a:t> l, </a:t>
            </a:r>
            <a:r>
              <a:rPr lang="fr-FR" dirty="0" err="1" smtClean="0"/>
              <a:t>damien</a:t>
            </a:r>
            <a:r>
              <a:rPr lang="fr-FR" dirty="0" smtClean="0"/>
              <a:t> 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019">
            <a:off x="0" y="409278"/>
            <a:ext cx="3300084" cy="206475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800">
            <a:off x="7658203" y="-32661"/>
            <a:ext cx="3358140" cy="2101083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 rot="21420000">
            <a:off x="10287186" y="5153447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chemeClr val="accent2"/>
                </a:solidFill>
              </a:rPr>
              <a:t>1</a:t>
            </a:fld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1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>
                <a:solidFill>
                  <a:srgbClr val="346492">
                    <a:lumMod val="60000"/>
                    <a:lumOff val="40000"/>
                  </a:srgbClr>
                </a:solidFill>
              </a:rPr>
              <a:t>Réseau entreprise</a:t>
            </a:r>
            <a:r>
              <a:rPr lang="fr-FR" dirty="0">
                <a:solidFill>
                  <a:srgbClr val="346492">
                    <a:lumMod val="60000"/>
                    <a:lumOff val="40000"/>
                  </a:srgbClr>
                </a:solidFill>
              </a:rPr>
              <a:t/>
            </a:r>
            <a:br>
              <a:rPr lang="fr-FR" dirty="0">
                <a:solidFill>
                  <a:srgbClr val="346492">
                    <a:lumMod val="60000"/>
                    <a:lumOff val="40000"/>
                  </a:srgbClr>
                </a:solidFill>
              </a:rPr>
            </a:br>
            <a:r>
              <a:rPr lang="fr-FR" sz="3600" dirty="0">
                <a:solidFill>
                  <a:srgbClr val="346492">
                    <a:lumMod val="60000"/>
                    <a:lumOff val="40000"/>
                  </a:srgbClr>
                </a:solidFill>
              </a:rPr>
              <a:t>Choix LOCAUX SERVEURS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fr-FR" dirty="0" smtClean="0"/>
              <a:t>RDC Bâtiment principal</a:t>
            </a:r>
          </a:p>
          <a:p>
            <a:r>
              <a:rPr lang="fr-FR" dirty="0" smtClean="0"/>
              <a:t>1</a:t>
            </a:r>
            <a:r>
              <a:rPr lang="fr-FR" baseline="30000" dirty="0" smtClean="0"/>
              <a:t>er</a:t>
            </a:r>
            <a:r>
              <a:rPr lang="fr-FR" dirty="0" smtClean="0"/>
              <a:t> étage </a:t>
            </a:r>
            <a:r>
              <a:rPr lang="fr-FR" dirty="0"/>
              <a:t>Bâtiment </a:t>
            </a:r>
            <a:r>
              <a:rPr lang="fr-FR" dirty="0" smtClean="0"/>
              <a:t>principal</a:t>
            </a:r>
            <a:endParaRPr lang="fr-FR" dirty="0"/>
          </a:p>
          <a:p>
            <a:r>
              <a:rPr lang="fr-FR" dirty="0"/>
              <a:t>RDC Bâtiment </a:t>
            </a:r>
            <a:r>
              <a:rPr lang="fr-FR" dirty="0" smtClean="0"/>
              <a:t>OUEST</a:t>
            </a:r>
            <a:endParaRPr lang="fr-FR" dirty="0"/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étage</a:t>
            </a:r>
            <a:r>
              <a:rPr lang="fr-FR" dirty="0" smtClean="0"/>
              <a:t> </a:t>
            </a:r>
            <a:r>
              <a:rPr lang="fr-FR" dirty="0"/>
              <a:t>Bâtiment </a:t>
            </a:r>
            <a:r>
              <a:rPr lang="fr-FR" dirty="0" smtClean="0"/>
              <a:t>OUEST</a:t>
            </a:r>
            <a:endParaRPr lang="fr-FR" dirty="0"/>
          </a:p>
          <a:p>
            <a:r>
              <a:rPr lang="fr-FR" dirty="0"/>
              <a:t>RDC Bâtiment </a:t>
            </a:r>
            <a:r>
              <a:rPr lang="fr-FR" dirty="0" smtClean="0"/>
              <a:t>EST</a:t>
            </a:r>
            <a:endParaRPr lang="fr-FR" dirty="0"/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étage</a:t>
            </a:r>
            <a:r>
              <a:rPr lang="fr-FR" dirty="0" smtClean="0"/>
              <a:t> </a:t>
            </a:r>
            <a:r>
              <a:rPr lang="fr-FR" dirty="0"/>
              <a:t>Bâtiment </a:t>
            </a:r>
            <a:r>
              <a:rPr lang="fr-FR" dirty="0" smtClean="0"/>
              <a:t>EST</a:t>
            </a:r>
          </a:p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10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673405"/>
            <a:ext cx="21916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Local C</a:t>
            </a:r>
            <a:endParaRPr lang="fr-FR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05704" y="1912685"/>
            <a:ext cx="218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Local Q</a:t>
            </a:r>
            <a:endParaRPr lang="fr-FR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3002" y="2549739"/>
            <a:ext cx="23727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Local W</a:t>
            </a:r>
            <a:endParaRPr lang="fr-FR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17213" y="3257325"/>
            <a:ext cx="20088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Local I</a:t>
            </a:r>
            <a:endParaRPr lang="fr-FR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654236" y="3989590"/>
            <a:ext cx="20730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Local L</a:t>
            </a:r>
            <a:endParaRPr lang="fr-FR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97258" y="4656822"/>
            <a:ext cx="21275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Local T</a:t>
            </a:r>
            <a:endParaRPr lang="fr-FR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941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0.13333 0.42569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21273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0.24622 -0.34028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5" y="-17014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0.48007 0.04421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97" y="2199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0.28959 -0.08935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446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50196 0.28704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91" y="14352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0.32695 0.16597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0788788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11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" r="30279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467557" y="2560320"/>
            <a:ext cx="30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8468751" y="1716258"/>
            <a:ext cx="2447778" cy="192727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7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>
                <a:solidFill>
                  <a:srgbClr val="346492">
                    <a:lumMod val="60000"/>
                    <a:lumOff val="40000"/>
                  </a:srgbClr>
                </a:solidFill>
              </a:rPr>
              <a:t>Réseau entreprise</a:t>
            </a:r>
            <a:r>
              <a:rPr lang="fr-FR" dirty="0">
                <a:solidFill>
                  <a:srgbClr val="346492">
                    <a:lumMod val="60000"/>
                    <a:lumOff val="40000"/>
                  </a:srgbClr>
                </a:solidFill>
              </a:rPr>
              <a:t/>
            </a:r>
            <a:br>
              <a:rPr lang="fr-FR" dirty="0">
                <a:solidFill>
                  <a:srgbClr val="346492">
                    <a:lumMod val="60000"/>
                    <a:lumOff val="40000"/>
                  </a:srgbClr>
                </a:solidFill>
              </a:rPr>
            </a:br>
            <a:r>
              <a:rPr lang="fr-FR" sz="3600" dirty="0" smtClean="0">
                <a:solidFill>
                  <a:srgbClr val="346492">
                    <a:lumMod val="60000"/>
                    <a:lumOff val="40000"/>
                  </a:srgbClr>
                </a:solidFill>
              </a:rPr>
              <a:t>Indexation réseau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10394707" cy="652508"/>
          </a:xfrm>
        </p:spPr>
        <p:txBody>
          <a:bodyPr/>
          <a:lstStyle/>
          <a:p>
            <a:r>
              <a:rPr lang="fr-FR" dirty="0" smtClean="0"/>
              <a:t>Nomenclature: ETAGE + bâtiment + SALLE + prise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12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771" y="1857829"/>
            <a:ext cx="3865373" cy="3446236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8449055" y="2715905"/>
            <a:ext cx="1755649" cy="865042"/>
          </a:xfrm>
          <a:prstGeom prst="ellipse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588" y="2672109"/>
            <a:ext cx="1838582" cy="952633"/>
          </a:xfrm>
          <a:prstGeom prst="rect">
            <a:avLst/>
          </a:prstGeom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2567942" y="2058981"/>
            <a:ext cx="809781" cy="652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ETAGE</a:t>
            </a:r>
            <a:endParaRPr lang="fr-FR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4585762" y="2063397"/>
            <a:ext cx="798694" cy="652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salle</a:t>
            </a:r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5368040" y="2063397"/>
            <a:ext cx="1012758" cy="652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PRISE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3377724" y="2063397"/>
            <a:ext cx="1208038" cy="652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 smtClean="0"/>
              <a:t>BâTIMENT</a:t>
            </a:r>
            <a:endParaRPr lang="fr-FR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1797293" y="4304418"/>
            <a:ext cx="10394707" cy="652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 </a:t>
            </a:r>
            <a:r>
              <a:rPr lang="fr-FR" dirty="0" smtClean="0">
                <a:solidFill>
                  <a:srgbClr val="FF0000"/>
                </a:solidFill>
              </a:rPr>
              <a:t>RDC                      P                        105                    A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2338377" y="4804242"/>
            <a:ext cx="3286732" cy="652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 smtClean="0"/>
              <a:t> </a:t>
            </a:r>
            <a:r>
              <a:rPr lang="fr-FR" dirty="0" smtClean="0">
                <a:solidFill>
                  <a:srgbClr val="FF0000"/>
                </a:solidFill>
              </a:rPr>
              <a:t>exemple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260" y="2662370"/>
            <a:ext cx="1838582" cy="952633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3364546" y="4319052"/>
            <a:ext cx="10394707" cy="652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 </a:t>
            </a:r>
            <a:r>
              <a:rPr lang="fr-FR" dirty="0" smtClean="0">
                <a:solidFill>
                  <a:srgbClr val="FF0000"/>
                </a:solidFill>
              </a:rPr>
              <a:t>rdcp105A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8644" y="1866447"/>
            <a:ext cx="38576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1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-0.45377 0.1400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95" y="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0.00417 0.23218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159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-0.02213 0.2321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7" y="1159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-0.04609 0.2321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" y="1159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0681 0.2342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0.43516 -0.2182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67" y="-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1" grpId="0"/>
      <p:bldP spid="12" grpId="0"/>
      <p:bldP spid="13" grpId="0"/>
      <p:bldP spid="14" grpId="0"/>
      <p:bldP spid="15" grpId="0" build="p"/>
      <p:bldP spid="15" grpId="1" build="allAtOnce"/>
      <p:bldP spid="16" grpId="0" build="p"/>
      <p:bldP spid="17" grpId="0" build="p"/>
      <p:bldP spid="17" grpI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>
                <a:solidFill>
                  <a:srgbClr val="346492">
                    <a:lumMod val="60000"/>
                    <a:lumOff val="40000"/>
                  </a:srgbClr>
                </a:solidFill>
              </a:rPr>
              <a:t>Réseau entreprise</a:t>
            </a:r>
            <a:r>
              <a:rPr lang="fr-FR" dirty="0">
                <a:solidFill>
                  <a:srgbClr val="346492">
                    <a:lumMod val="60000"/>
                    <a:lumOff val="40000"/>
                  </a:srgbClr>
                </a:solidFill>
              </a:rPr>
              <a:t/>
            </a:r>
            <a:br>
              <a:rPr lang="fr-FR" dirty="0">
                <a:solidFill>
                  <a:srgbClr val="346492">
                    <a:lumMod val="60000"/>
                    <a:lumOff val="40000"/>
                  </a:srgbClr>
                </a:solidFill>
              </a:rPr>
            </a:br>
            <a:r>
              <a:rPr lang="fr-FR" sz="3600" dirty="0" smtClean="0">
                <a:solidFill>
                  <a:srgbClr val="346492">
                    <a:lumMod val="60000"/>
                    <a:lumOff val="40000"/>
                  </a:srgbClr>
                </a:solidFill>
              </a:rPr>
              <a:t>adressage </a:t>
            </a:r>
            <a:r>
              <a:rPr lang="fr-FR" sz="3600" dirty="0">
                <a:solidFill>
                  <a:srgbClr val="346492">
                    <a:lumMod val="60000"/>
                    <a:lumOff val="40000"/>
                  </a:srgbClr>
                </a:solidFill>
              </a:rPr>
              <a:t>réseau</a:t>
            </a:r>
            <a:endParaRPr lang="fr-FR" sz="36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13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10612" t="15418" r="34561" b="52828"/>
          <a:stretch/>
        </p:blipFill>
        <p:spPr>
          <a:xfrm>
            <a:off x="5233305" y="1162272"/>
            <a:ext cx="6255479" cy="419654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82970" y="2191141"/>
            <a:ext cx="55509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SERVICE PRODUCTION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SERVICE PRODUCTION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DIRECTION GENERAL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SAV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 SERVICE INFORMATIQUE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SERVICE ADMINISTRATIF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DIRECTION ADMINISTRATIF ET FINANCIER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LOCAUX</a:t>
            </a:r>
            <a:endParaRPr lang="fr-FR" dirty="0"/>
          </a:p>
        </p:txBody>
      </p:sp>
      <p:sp>
        <p:nvSpPr>
          <p:cNvPr id="6" name="Accolade fermante 5"/>
          <p:cNvSpPr/>
          <p:nvPr/>
        </p:nvSpPr>
        <p:spPr>
          <a:xfrm>
            <a:off x="2664372" y="2177162"/>
            <a:ext cx="441435" cy="64486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3105807" y="2314929"/>
            <a:ext cx="119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RESEAU 31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" name="Accolade fermante 8"/>
          <p:cNvSpPr/>
          <p:nvPr/>
        </p:nvSpPr>
        <p:spPr>
          <a:xfrm rot="19317803">
            <a:off x="3562767" y="2650207"/>
            <a:ext cx="513069" cy="1806093"/>
          </a:xfrm>
          <a:prstGeom prst="rightBrace">
            <a:avLst>
              <a:gd name="adj1" fmla="val 27017"/>
              <a:gd name="adj2" fmla="val 47565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78299" y="3075880"/>
            <a:ext cx="119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RESEAU 32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Accolade fermante 10"/>
          <p:cNvSpPr/>
          <p:nvPr/>
        </p:nvSpPr>
        <p:spPr>
          <a:xfrm>
            <a:off x="1303282" y="4539375"/>
            <a:ext cx="441435" cy="64486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744717" y="4677142"/>
            <a:ext cx="119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RESEAU 33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64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DEPLOIEMENT DES POSTES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POSTE CLIENT WINDOWS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490952"/>
            <a:ext cx="10394707" cy="2869324"/>
          </a:xfrm>
        </p:spPr>
        <p:txBody>
          <a:bodyPr>
            <a:normAutofit/>
          </a:bodyPr>
          <a:lstStyle/>
          <a:p>
            <a:r>
              <a:rPr lang="fr-FR" dirty="0" smtClean="0"/>
              <a:t>OS WINDOWS 10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PACK OFFICE</a:t>
            </a:r>
          </a:p>
          <a:p>
            <a:r>
              <a:rPr lang="fr-FR" dirty="0" smtClean="0"/>
              <a:t>PACK ADOBE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14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85800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OS WINDOWS 10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PACK OFFICE</a:t>
            </a:r>
          </a:p>
          <a:p>
            <a:r>
              <a:rPr lang="fr-FR" dirty="0" smtClean="0"/>
              <a:t>PACK ADOBE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2 PARTITIONS: SYSTÈME ET STOCKAGE</a:t>
            </a: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18298" t="13934" r="19124" b="23582"/>
          <a:stretch/>
        </p:blipFill>
        <p:spPr>
          <a:xfrm>
            <a:off x="5635400" y="1198178"/>
            <a:ext cx="5704465" cy="42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3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DEPLOIEMENT DES POSTES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POSTE CLIENT WINDOWS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490952"/>
            <a:ext cx="10394707" cy="2869324"/>
          </a:xfrm>
        </p:spPr>
        <p:txBody>
          <a:bodyPr>
            <a:normAutofit/>
          </a:bodyPr>
          <a:lstStyle/>
          <a:p>
            <a:r>
              <a:rPr lang="fr-FR" dirty="0" smtClean="0"/>
              <a:t>OS WINDOWS 10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PACK OFFICE</a:t>
            </a:r>
          </a:p>
          <a:p>
            <a:r>
              <a:rPr lang="fr-FR" dirty="0" smtClean="0"/>
              <a:t>PACK ADOBE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15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18319" t="13851" r="19110" b="23499"/>
          <a:stretch/>
        </p:blipFill>
        <p:spPr>
          <a:xfrm>
            <a:off x="5707116" y="1198178"/>
            <a:ext cx="5704466" cy="4283856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685800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rgbClr val="FF0000"/>
                </a:solidFill>
              </a:rPr>
              <a:t>OS WINDOWS 10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PACK OFFICE</a:t>
            </a:r>
          </a:p>
          <a:p>
            <a:r>
              <a:rPr lang="fr-FR" dirty="0" smtClean="0"/>
              <a:t>PACK ADOBE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121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DEPLOIEMENT DES POSTES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POSTE CLIENT WINDOWS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490952"/>
            <a:ext cx="10394707" cy="2869324"/>
          </a:xfrm>
        </p:spPr>
        <p:txBody>
          <a:bodyPr>
            <a:normAutofit/>
          </a:bodyPr>
          <a:lstStyle/>
          <a:p>
            <a:r>
              <a:rPr lang="fr-FR" dirty="0" smtClean="0"/>
              <a:t>OS WINDOWS 10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PACK OFFICE</a:t>
            </a:r>
          </a:p>
          <a:p>
            <a:r>
              <a:rPr lang="fr-FR" dirty="0" smtClean="0"/>
              <a:t>PACK ADOBE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16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85800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OS WINDOWS 10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SESSION UTILISATEUR</a:t>
            </a:r>
          </a:p>
          <a:p>
            <a:r>
              <a:rPr lang="fr-FR" dirty="0" smtClean="0"/>
              <a:t>PACK OFFICE</a:t>
            </a:r>
          </a:p>
          <a:p>
            <a:r>
              <a:rPr lang="fr-FR" dirty="0" smtClean="0"/>
              <a:t>PACK ADOBE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5065" t="17608" r="4789" b="8145"/>
          <a:stretch/>
        </p:blipFill>
        <p:spPr>
          <a:xfrm>
            <a:off x="5717804" y="1574695"/>
            <a:ext cx="5693778" cy="35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DEPLOIEMENT DES POSTES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POSTE CLIENT WINDOWS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490952"/>
            <a:ext cx="10394707" cy="2869324"/>
          </a:xfrm>
        </p:spPr>
        <p:txBody>
          <a:bodyPr>
            <a:normAutofit/>
          </a:bodyPr>
          <a:lstStyle/>
          <a:p>
            <a:r>
              <a:rPr lang="fr-FR" dirty="0" smtClean="0"/>
              <a:t>OS WINDOWS 10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PACK OFFICE</a:t>
            </a:r>
          </a:p>
          <a:p>
            <a:r>
              <a:rPr lang="fr-FR" dirty="0" smtClean="0"/>
              <a:t>PACK ADOBE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17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85800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OS WINDOWS 10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PACK OFFICE</a:t>
            </a:r>
          </a:p>
          <a:p>
            <a:r>
              <a:rPr lang="fr-FR" dirty="0" smtClean="0"/>
              <a:t>PACK ADOBE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11957" t="14853" r="12094" b="20090"/>
          <a:stretch/>
        </p:blipFill>
        <p:spPr>
          <a:xfrm>
            <a:off x="5707117" y="1628481"/>
            <a:ext cx="5704466" cy="366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8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DEPLOIEMENT DES POSTES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POSTE CLIENT WINDOWS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490952"/>
            <a:ext cx="10394707" cy="2869324"/>
          </a:xfrm>
        </p:spPr>
        <p:txBody>
          <a:bodyPr>
            <a:normAutofit/>
          </a:bodyPr>
          <a:lstStyle/>
          <a:p>
            <a:r>
              <a:rPr lang="fr-FR" dirty="0" smtClean="0"/>
              <a:t>OS WINDOWS 10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PACK OFFICE</a:t>
            </a:r>
          </a:p>
          <a:p>
            <a:r>
              <a:rPr lang="fr-FR" dirty="0" smtClean="0"/>
              <a:t>PACK ADOBE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18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85800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OS WINDOWS 10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PACK OFFICE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PACK ADOBE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19538" t="22203" r="19814" b="27809"/>
          <a:stretch/>
        </p:blipFill>
        <p:spPr>
          <a:xfrm>
            <a:off x="5707116" y="1502971"/>
            <a:ext cx="5704466" cy="352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DEPLOIEMENT DES POSTES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POSTE CLIENT LINUX (SAV)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490952"/>
            <a:ext cx="10394707" cy="2869324"/>
          </a:xfrm>
        </p:spPr>
        <p:txBody>
          <a:bodyPr>
            <a:normAutofit/>
          </a:bodyPr>
          <a:lstStyle/>
          <a:p>
            <a:r>
              <a:rPr lang="fr-FR" dirty="0" smtClean="0"/>
              <a:t>OS </a:t>
            </a:r>
            <a:r>
              <a:rPr lang="fr-FR" dirty="0" err="1" smtClean="0"/>
              <a:t>debian</a:t>
            </a:r>
            <a:endParaRPr lang="fr-FR" dirty="0" smtClean="0"/>
          </a:p>
          <a:p>
            <a:r>
              <a:rPr lang="fr-FR" dirty="0" smtClean="0"/>
              <a:t>Libre office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19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83625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rgbClr val="FF0000"/>
                </a:solidFill>
              </a:rPr>
              <a:t>OS </a:t>
            </a:r>
            <a:r>
              <a:rPr lang="fr-FR" dirty="0" err="1" smtClean="0">
                <a:solidFill>
                  <a:srgbClr val="FF0000"/>
                </a:solidFill>
              </a:rPr>
              <a:t>debian</a:t>
            </a:r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 smtClean="0">
                <a:solidFill>
                  <a:srgbClr val="FF0000"/>
                </a:solidFill>
              </a:rPr>
              <a:t>Libre office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782" y="1287375"/>
            <a:ext cx="5588052" cy="417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3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</a:p>
          <a:p>
            <a:r>
              <a:rPr lang="fr-FR" dirty="0" smtClean="0"/>
              <a:t>RESEAU ENTREPRISE</a:t>
            </a:r>
          </a:p>
          <a:p>
            <a:r>
              <a:rPr lang="fr-FR" dirty="0" smtClean="0"/>
              <a:t>DEPLOIEMENT DES POSTES</a:t>
            </a:r>
          </a:p>
          <a:p>
            <a:r>
              <a:rPr lang="fr-FR" dirty="0" smtClean="0"/>
              <a:t>Descriptif matériel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742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DEPLOIEMENT DES POSTES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POSTE CLIENT LINUX (SAV)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490952"/>
            <a:ext cx="10394707" cy="2869324"/>
          </a:xfrm>
        </p:spPr>
        <p:txBody>
          <a:bodyPr>
            <a:normAutofit/>
          </a:bodyPr>
          <a:lstStyle/>
          <a:p>
            <a:r>
              <a:rPr lang="fr-FR" dirty="0" smtClean="0"/>
              <a:t>OS </a:t>
            </a:r>
            <a:r>
              <a:rPr lang="fr-FR" dirty="0" err="1" smtClean="0"/>
              <a:t>debian</a:t>
            </a:r>
            <a:endParaRPr lang="fr-FR" dirty="0" smtClean="0"/>
          </a:p>
          <a:p>
            <a:r>
              <a:rPr lang="fr-FR" dirty="0" smtClean="0"/>
              <a:t>Libre office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20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83625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OS </a:t>
            </a:r>
            <a:r>
              <a:rPr lang="fr-FR" dirty="0" err="1" smtClean="0"/>
              <a:t>debian</a:t>
            </a:r>
            <a:endParaRPr lang="fr-FR" dirty="0" smtClean="0"/>
          </a:p>
          <a:p>
            <a:r>
              <a:rPr lang="fr-FR" dirty="0" smtClean="0"/>
              <a:t>Libre office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Session utilisateur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77" y="1230614"/>
            <a:ext cx="550606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0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DEPLOIEMENT DES POSTES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POSTE CLIENT LINUX (SAV)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490952"/>
            <a:ext cx="10394707" cy="2869324"/>
          </a:xfrm>
        </p:spPr>
        <p:txBody>
          <a:bodyPr>
            <a:normAutofit/>
          </a:bodyPr>
          <a:lstStyle/>
          <a:p>
            <a:r>
              <a:rPr lang="fr-FR" dirty="0" smtClean="0"/>
              <a:t>OS </a:t>
            </a:r>
            <a:r>
              <a:rPr lang="fr-FR" dirty="0" err="1" smtClean="0"/>
              <a:t>debian</a:t>
            </a:r>
            <a:endParaRPr lang="fr-FR" dirty="0" smtClean="0"/>
          </a:p>
          <a:p>
            <a:r>
              <a:rPr lang="fr-FR" dirty="0" smtClean="0"/>
              <a:t>Libre office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21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83625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OS </a:t>
            </a:r>
            <a:r>
              <a:rPr lang="fr-FR" dirty="0" err="1" smtClean="0"/>
              <a:t>debian</a:t>
            </a:r>
            <a:endParaRPr lang="fr-FR" dirty="0" smtClean="0"/>
          </a:p>
          <a:p>
            <a:r>
              <a:rPr lang="fr-FR" dirty="0" smtClean="0"/>
              <a:t>Libre office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2 partitions: système et stockage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409" y="1210614"/>
            <a:ext cx="5788787" cy="431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8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DEPLOIEMENT DES POSTES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déploiement images</a:t>
            </a:r>
            <a:endParaRPr lang="fr-FR" sz="36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22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83625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Clonezilla</a:t>
            </a:r>
            <a:endParaRPr lang="fr-FR" dirty="0" smtClean="0"/>
          </a:p>
          <a:p>
            <a:r>
              <a:rPr lang="fr-FR" dirty="0" smtClean="0"/>
              <a:t>RUFUS</a:t>
            </a:r>
          </a:p>
          <a:p>
            <a:r>
              <a:rPr lang="fr-FR" dirty="0" err="1" smtClean="0"/>
              <a:t>deploiement</a:t>
            </a:r>
            <a:endParaRPr lang="fr-FR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83624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>
                <a:solidFill>
                  <a:srgbClr val="FF0000"/>
                </a:solidFill>
              </a:rPr>
              <a:t>Clonezilla</a:t>
            </a:r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 smtClean="0"/>
              <a:t>RUFUS</a:t>
            </a:r>
          </a:p>
          <a:p>
            <a:r>
              <a:rPr lang="fr-FR" dirty="0" err="1" smtClean="0"/>
              <a:t>deploiement</a:t>
            </a:r>
            <a:endParaRPr lang="fr-FR" dirty="0"/>
          </a:p>
        </p:txBody>
      </p:sp>
      <p:pic>
        <p:nvPicPr>
          <p:cNvPr id="10" name="Image 9" descr="C:\Users\Manu\AppData\Local\Microsoft\Windows\INetCacheContent.Word\choix de la sauvegarde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05" b="27065"/>
          <a:stretch/>
        </p:blipFill>
        <p:spPr bwMode="auto">
          <a:xfrm>
            <a:off x="2547277" y="1784968"/>
            <a:ext cx="8692867" cy="39176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 descr="fichier que ont retrouve dans l'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47" b="5798"/>
          <a:stretch>
            <a:fillRect/>
          </a:stretch>
        </p:blipFill>
        <p:spPr bwMode="auto">
          <a:xfrm>
            <a:off x="5691972" y="1181100"/>
            <a:ext cx="2403475" cy="51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reation du live c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8" b="21033"/>
          <a:stretch/>
        </p:blipFill>
        <p:spPr bwMode="auto">
          <a:xfrm>
            <a:off x="2547278" y="1835404"/>
            <a:ext cx="8692866" cy="3741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021" y="3044471"/>
            <a:ext cx="6429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2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DEPLOIEMENT DES POSTES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déploiement images</a:t>
            </a:r>
            <a:endParaRPr lang="fr-FR" sz="36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23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83625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Clonezilla</a:t>
            </a:r>
            <a:endParaRPr lang="fr-FR" dirty="0" smtClean="0"/>
          </a:p>
          <a:p>
            <a:r>
              <a:rPr lang="fr-FR" dirty="0" smtClean="0"/>
              <a:t>RUFUS</a:t>
            </a:r>
          </a:p>
          <a:p>
            <a:r>
              <a:rPr lang="fr-FR" dirty="0" err="1" smtClean="0"/>
              <a:t>deploiement</a:t>
            </a:r>
            <a:endParaRPr lang="fr-FR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83624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Clonezilla</a:t>
            </a:r>
            <a:endParaRPr lang="fr-FR" dirty="0" smtClean="0"/>
          </a:p>
          <a:p>
            <a:r>
              <a:rPr lang="fr-FR" dirty="0" smtClean="0">
                <a:solidFill>
                  <a:srgbClr val="FF0000"/>
                </a:solidFill>
              </a:rPr>
              <a:t>RUFUS</a:t>
            </a:r>
          </a:p>
          <a:p>
            <a:r>
              <a:rPr lang="fr-FR" dirty="0" err="1" smtClean="0"/>
              <a:t>deploiement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794" y="1396690"/>
            <a:ext cx="3256026" cy="460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9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DEPLOIEMENT DES POSTES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déploiement images</a:t>
            </a:r>
            <a:endParaRPr lang="fr-FR" sz="36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24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83625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Clonezilla</a:t>
            </a:r>
            <a:endParaRPr lang="fr-FR" dirty="0" smtClean="0"/>
          </a:p>
          <a:p>
            <a:r>
              <a:rPr lang="fr-FR" dirty="0" smtClean="0"/>
              <a:t>RUFUS</a:t>
            </a:r>
          </a:p>
          <a:p>
            <a:r>
              <a:rPr lang="fr-FR" dirty="0" err="1" smtClean="0"/>
              <a:t>deploiement</a:t>
            </a:r>
            <a:endParaRPr lang="fr-FR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83624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Clonezilla</a:t>
            </a:r>
            <a:endParaRPr lang="fr-FR" dirty="0" smtClean="0"/>
          </a:p>
          <a:p>
            <a:r>
              <a:rPr lang="fr-FR" dirty="0" smtClean="0"/>
              <a:t>RUFUS</a:t>
            </a:r>
          </a:p>
          <a:p>
            <a:r>
              <a:rPr lang="fr-FR" dirty="0" err="1" smtClean="0">
                <a:solidFill>
                  <a:srgbClr val="FF0000"/>
                </a:solidFill>
              </a:rPr>
              <a:t>deploiement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217" y="2183381"/>
            <a:ext cx="7675529" cy="164893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/>
          <a:srcRect t="67119" b="13636"/>
          <a:stretch/>
        </p:blipFill>
        <p:spPr>
          <a:xfrm>
            <a:off x="3242686" y="3832315"/>
            <a:ext cx="8180593" cy="1056067"/>
          </a:xfrm>
          <a:prstGeom prst="rect">
            <a:avLst/>
          </a:prstGeom>
        </p:spPr>
      </p:pic>
      <p:pic>
        <p:nvPicPr>
          <p:cNvPr id="10" name="Image 9" descr="VirtualBox_debian Porjet start_21_11_2016_14_45_2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04" y="1670140"/>
            <a:ext cx="5753100" cy="4324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692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Descriptif matériel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entrée de gamme</a:t>
            </a:r>
            <a:endParaRPr lang="fr-FR" sz="36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25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1247" t="12657" r="56701" b="51040"/>
          <a:stretch/>
        </p:blipFill>
        <p:spPr>
          <a:xfrm>
            <a:off x="5665911" y="1135164"/>
            <a:ext cx="5120640" cy="512064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/>
          <a:srcRect l="1247" t="12657" r="56701" b="80412"/>
          <a:stretch/>
        </p:blipFill>
        <p:spPr>
          <a:xfrm>
            <a:off x="251315" y="2273439"/>
            <a:ext cx="11235932" cy="262675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3"/>
          <a:srcRect l="1247" t="19188" r="56701" b="70640"/>
          <a:stretch/>
        </p:blipFill>
        <p:spPr>
          <a:xfrm>
            <a:off x="185436" y="3270426"/>
            <a:ext cx="11156380" cy="312623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3"/>
          <a:srcRect l="1247" t="29060" r="56701" b="56479"/>
          <a:stretch/>
        </p:blipFill>
        <p:spPr>
          <a:xfrm>
            <a:off x="208504" y="1894412"/>
            <a:ext cx="11210362" cy="446566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3"/>
          <a:srcRect l="30176" t="43023" r="56701" b="51040"/>
          <a:stretch/>
        </p:blipFill>
        <p:spPr>
          <a:xfrm>
            <a:off x="2946120" y="2273439"/>
            <a:ext cx="6043135" cy="31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Descriptif matériel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milieu de gamme</a:t>
            </a:r>
            <a:endParaRPr lang="fr-FR" sz="36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26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1350" t="12479" r="57624" b="51660"/>
          <a:stretch/>
        </p:blipFill>
        <p:spPr>
          <a:xfrm>
            <a:off x="5739618" y="1145784"/>
            <a:ext cx="5046933" cy="511002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/>
          <a:srcRect l="1350" t="13737" r="57624" b="74219"/>
          <a:stretch/>
        </p:blipFill>
        <p:spPr>
          <a:xfrm>
            <a:off x="398729" y="1927274"/>
            <a:ext cx="10982034" cy="373454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/>
          <a:srcRect l="1350" t="25482" r="57624" b="63559"/>
          <a:stretch/>
        </p:blipFill>
        <p:spPr>
          <a:xfrm>
            <a:off x="398726" y="1927274"/>
            <a:ext cx="11042910" cy="341666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/>
          <a:srcRect l="1350" t="36046" r="57624" b="57142"/>
          <a:stretch/>
        </p:blipFill>
        <p:spPr>
          <a:xfrm>
            <a:off x="372020" y="2655672"/>
            <a:ext cx="11035451" cy="243192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/>
          <a:srcRect l="29272" t="42562" r="57624" b="51660"/>
          <a:stretch/>
        </p:blipFill>
        <p:spPr>
          <a:xfrm>
            <a:off x="3220361" y="2858182"/>
            <a:ext cx="5262457" cy="268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8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Introduction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HISTORIQUE entreprise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6687457" cy="3311189"/>
          </a:xfrm>
        </p:spPr>
        <p:txBody>
          <a:bodyPr/>
          <a:lstStyle/>
          <a:p>
            <a:r>
              <a:rPr lang="fr-FR" dirty="0" smtClean="0"/>
              <a:t>Centrale d’Achat</a:t>
            </a:r>
          </a:p>
          <a:p>
            <a:r>
              <a:rPr lang="fr-FR" dirty="0" smtClean="0"/>
              <a:t>1987</a:t>
            </a:r>
          </a:p>
          <a:p>
            <a:r>
              <a:rPr lang="fr-FR" dirty="0" smtClean="0"/>
              <a:t>Entreprise familiale</a:t>
            </a:r>
          </a:p>
          <a:p>
            <a:r>
              <a:rPr lang="fr-FR" dirty="0" smtClean="0"/>
              <a:t>Plusieurs services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937" y="2697476"/>
            <a:ext cx="3358140" cy="210108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794937" y="4798559"/>
            <a:ext cx="3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LOGO ENTREPRISE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914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Introduction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/>
              <a:t>Présentation</a:t>
            </a:r>
            <a:r>
              <a:rPr lang="fr-FR" sz="3600" dirty="0" smtClean="0"/>
              <a:t> ENTREPRISE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4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1" y="1907924"/>
            <a:ext cx="5763429" cy="320071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368925" y="4974069"/>
            <a:ext cx="3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ORGANIGRAMME ENTREPRISE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11" name="Espace réservé du contenu 10"/>
          <p:cNvPicPr>
            <a:picLocks noGrp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066" y="1857829"/>
            <a:ext cx="5710359" cy="300312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oneTexte 11"/>
          <p:cNvSpPr txBox="1"/>
          <p:nvPr/>
        </p:nvSpPr>
        <p:spPr>
          <a:xfrm>
            <a:off x="7081997" y="4985531"/>
            <a:ext cx="3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VUE EXTERIEURE DU NOUVEAU SITE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2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2" grpId="1"/>
      <p:bldP spid="12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Introduction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GANTT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5</a:t>
            </a:fld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22645" t="21623" r="3832" b="15200"/>
          <a:stretch/>
        </p:blipFill>
        <p:spPr>
          <a:xfrm>
            <a:off x="0" y="514350"/>
            <a:ext cx="12192000" cy="589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5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Réseau entreprise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topologie réseau</a:t>
            </a:r>
            <a:endParaRPr lang="fr-FR" sz="36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6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191" y="1857829"/>
            <a:ext cx="3518332" cy="322302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819" y="1857829"/>
            <a:ext cx="3518331" cy="322302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03" y="3036433"/>
            <a:ext cx="2962275" cy="1133475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36502" y="4184422"/>
            <a:ext cx="296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TOPOLOGIE EN BUS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813819" y="5095659"/>
            <a:ext cx="351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TOPOLOGIE EN ANNEAU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747191" y="5095659"/>
            <a:ext cx="351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TOPOLOGIE EN ETOILE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22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/>
              <a:t>Réseau entreprise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Topologie vlan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fr-FR" dirty="0" smtClean="0"/>
              <a:t>Plusieurs sous-réseaux</a:t>
            </a:r>
          </a:p>
          <a:p>
            <a:r>
              <a:rPr lang="fr-FR" dirty="0" smtClean="0"/>
              <a:t>Plages réservées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7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28936" t="16906" r="28623" b="77987"/>
          <a:stretch/>
        </p:blipFill>
        <p:spPr>
          <a:xfrm>
            <a:off x="4235722" y="1700088"/>
            <a:ext cx="7332466" cy="226372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259256" y="3963809"/>
            <a:ext cx="582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EXEMPLE DE SOUS-RESEAU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40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>
                <a:solidFill>
                  <a:srgbClr val="346492">
                    <a:lumMod val="60000"/>
                    <a:lumOff val="40000"/>
                  </a:srgbClr>
                </a:solidFill>
              </a:rPr>
              <a:t>Réseau entreprise </a:t>
            </a:r>
            <a:r>
              <a:rPr lang="fr-FR" sz="7200" dirty="0" smtClean="0">
                <a:solidFill>
                  <a:srgbClr val="346492">
                    <a:lumMod val="60000"/>
                    <a:lumOff val="40000"/>
                  </a:srgbClr>
                </a:solidFill>
              </a:rPr>
              <a:t/>
            </a:r>
            <a:br>
              <a:rPr lang="fr-FR" sz="7200" dirty="0" smtClean="0">
                <a:solidFill>
                  <a:srgbClr val="346492">
                    <a:lumMod val="60000"/>
                    <a:lumOff val="40000"/>
                  </a:srgbClr>
                </a:solidFill>
              </a:rPr>
            </a:br>
            <a:r>
              <a:rPr lang="fr-FR" sz="3600" dirty="0" smtClean="0"/>
              <a:t>Câble, RJ45 et fibre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fr-FR" dirty="0" smtClean="0"/>
              <a:t>UTILISATION FIBRE</a:t>
            </a:r>
          </a:p>
          <a:p>
            <a:r>
              <a:rPr lang="fr-FR" dirty="0" smtClean="0"/>
              <a:t>CÂBLE Catégorie 6 FTP</a:t>
            </a:r>
          </a:p>
          <a:p>
            <a:r>
              <a:rPr lang="fr-FR" dirty="0" smtClean="0"/>
              <a:t>RJ45 POUR LES MACHINES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8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76" y="1295669"/>
            <a:ext cx="5048250" cy="3390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86" y="2019032"/>
            <a:ext cx="3399915" cy="339991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519" y="2020750"/>
            <a:ext cx="3399915" cy="33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1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>
                <a:solidFill>
                  <a:srgbClr val="346492">
                    <a:lumMod val="60000"/>
                    <a:lumOff val="40000"/>
                  </a:srgbClr>
                </a:solidFill>
              </a:rPr>
              <a:t>Réseau entreprise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Choix LOCAUX SERVEURS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1" y="2063396"/>
            <a:ext cx="4736206" cy="3311189"/>
          </a:xfrm>
        </p:spPr>
        <p:txBody>
          <a:bodyPr/>
          <a:lstStyle/>
          <a:p>
            <a:r>
              <a:rPr lang="fr-FR" dirty="0" smtClean="0"/>
              <a:t>Contraintes: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 smtClean="0"/>
              <a:t>AMIANTE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 smtClean="0"/>
              <a:t>EAU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 smtClean="0"/>
              <a:t>Electricité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 smtClean="0"/>
              <a:t>Éclairage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 smtClean="0"/>
              <a:t>pièce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9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344301" y="2063395"/>
            <a:ext cx="4736206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90" y="1857829"/>
            <a:ext cx="2295845" cy="190526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009" y="1857829"/>
            <a:ext cx="2295845" cy="190526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21" y="3616207"/>
            <a:ext cx="2295845" cy="190526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797" y="3616207"/>
            <a:ext cx="2295845" cy="190526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515" y="1070794"/>
            <a:ext cx="3244222" cy="2692301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 flipH="1">
            <a:off x="3540190" y="1857829"/>
            <a:ext cx="2096335" cy="17583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 flipV="1">
            <a:off x="3540191" y="1916508"/>
            <a:ext cx="2179626" cy="16996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H="1">
            <a:off x="4882105" y="3937151"/>
            <a:ext cx="2096335" cy="17583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4882106" y="3995830"/>
            <a:ext cx="2179626" cy="16996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>
            <a:off x="6344301" y="2004717"/>
            <a:ext cx="2096335" cy="17583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H="1" flipV="1">
            <a:off x="6344302" y="2063396"/>
            <a:ext cx="2179626" cy="16996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H="1">
            <a:off x="8942526" y="1475079"/>
            <a:ext cx="2096335" cy="17583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H="1" flipV="1">
            <a:off x="8942527" y="1533758"/>
            <a:ext cx="2179626" cy="16996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H="1">
            <a:off x="8147205" y="3821773"/>
            <a:ext cx="2096335" cy="17583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 flipV="1">
            <a:off x="8147206" y="3880452"/>
            <a:ext cx="2179626" cy="16996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flipH="1">
            <a:off x="1163942" y="3141665"/>
            <a:ext cx="1300083" cy="1547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H="1">
            <a:off x="1152567" y="3523402"/>
            <a:ext cx="1300083" cy="1547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H="1">
            <a:off x="1163942" y="3919182"/>
            <a:ext cx="1493428" cy="179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 flipH="1">
            <a:off x="1152566" y="4324288"/>
            <a:ext cx="1504804" cy="320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H="1">
            <a:off x="1152566" y="4722565"/>
            <a:ext cx="1300083" cy="1547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26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6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Grand événem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Grand événem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and événem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TM04033927[[fn=Grand événement]]</Template>
  <TotalTime>932</TotalTime>
  <Words>493</Words>
  <Application>Microsoft Office PowerPoint</Application>
  <PresentationFormat>Grand écran</PresentationFormat>
  <Paragraphs>225</Paragraphs>
  <Slides>26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Impact</vt:lpstr>
      <vt:lpstr>Wingdings</vt:lpstr>
      <vt:lpstr>Grand événement</vt:lpstr>
      <vt:lpstr>PROJET START</vt:lpstr>
      <vt:lpstr>SOMMAIRE</vt:lpstr>
      <vt:lpstr>Introduction HISTORIQUE entreprise</vt:lpstr>
      <vt:lpstr>Introduction Présentation ENTREPRISE</vt:lpstr>
      <vt:lpstr>Introduction GANTT</vt:lpstr>
      <vt:lpstr>Réseau entreprise topologie réseau</vt:lpstr>
      <vt:lpstr>Réseau entreprise Topologie vlan</vt:lpstr>
      <vt:lpstr>Réseau entreprise  Câble, RJ45 et fibre</vt:lpstr>
      <vt:lpstr>Réseau entreprise Choix LOCAUX SERVEURS</vt:lpstr>
      <vt:lpstr>Réseau entreprise Choix LOCAUX SERVEURS</vt:lpstr>
      <vt:lpstr>Présentation PowerPoint</vt:lpstr>
      <vt:lpstr>Réseau entreprise Indexation réseau</vt:lpstr>
      <vt:lpstr>Réseau entreprise adressage réseau</vt:lpstr>
      <vt:lpstr>DEPLOIEMENT DES POSTES POSTE CLIENT WINDOWS</vt:lpstr>
      <vt:lpstr>DEPLOIEMENT DES POSTES POSTE CLIENT WINDOWS</vt:lpstr>
      <vt:lpstr>DEPLOIEMENT DES POSTES POSTE CLIENT WINDOWS</vt:lpstr>
      <vt:lpstr>DEPLOIEMENT DES POSTES POSTE CLIENT WINDOWS</vt:lpstr>
      <vt:lpstr>DEPLOIEMENT DES POSTES POSTE CLIENT WINDOWS</vt:lpstr>
      <vt:lpstr>DEPLOIEMENT DES POSTES POSTE CLIENT LINUX (SAV)</vt:lpstr>
      <vt:lpstr>DEPLOIEMENT DES POSTES POSTE CLIENT LINUX (SAV)</vt:lpstr>
      <vt:lpstr>DEPLOIEMENT DES POSTES POSTE CLIENT LINUX (SAV)</vt:lpstr>
      <vt:lpstr>DEPLOIEMENT DES POSTES déploiement images</vt:lpstr>
      <vt:lpstr>DEPLOIEMENT DES POSTES déploiement images</vt:lpstr>
      <vt:lpstr>DEPLOIEMENT DES POSTES déploiement images</vt:lpstr>
      <vt:lpstr>Descriptif matériel entrée de gamme</vt:lpstr>
      <vt:lpstr>Descriptif matériel milieu de gamme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START</dc:title>
  <dc:creator>Damien</dc:creator>
  <cp:lastModifiedBy>Damien</cp:lastModifiedBy>
  <cp:revision>76</cp:revision>
  <dcterms:created xsi:type="dcterms:W3CDTF">2016-12-06T08:09:06Z</dcterms:created>
  <dcterms:modified xsi:type="dcterms:W3CDTF">2017-06-20T08:34:10Z</dcterms:modified>
</cp:coreProperties>
</file>